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2"/>
  </p:notesMasterIdLst>
  <p:sldIdLst>
    <p:sldId id="278" r:id="rId2"/>
    <p:sldId id="279" r:id="rId3"/>
    <p:sldId id="280" r:id="rId4"/>
    <p:sldId id="281" r:id="rId5"/>
    <p:sldId id="282" r:id="rId6"/>
    <p:sldId id="285" r:id="rId7"/>
    <p:sldId id="289" r:id="rId8"/>
    <p:sldId id="290" r:id="rId9"/>
    <p:sldId id="292" r:id="rId10"/>
    <p:sldId id="293" r:id="rId1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B361B-7554-6BDB-7D01-E27CCAF58DB6}" v="18" dt="2023-01-08T15:09:02.314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9" autoAdjust="0"/>
  </p:normalViewPr>
  <p:slideViewPr>
    <p:cSldViewPr snapToGrid="0" snapToObjects="1">
      <p:cViewPr varScale="1">
        <p:scale>
          <a:sx n="107" d="100"/>
          <a:sy n="107" d="100"/>
        </p:scale>
        <p:origin x="180" y="24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horturl.at/TWZ19" TargetMode="External"/><Relationship Id="rId13" Type="http://schemas.openxmlformats.org/officeDocument/2006/relationships/image" Target="../media/image17.png"/><Relationship Id="rId3" Type="http://schemas.microsoft.com/office/2007/relationships/media" Target="../media/media4.mp4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5.png"/><Relationship Id="rId5" Type="http://schemas.microsoft.com/office/2007/relationships/media" Target="../media/media5.mp4"/><Relationship Id="rId10" Type="http://schemas.openxmlformats.org/officeDocument/2006/relationships/hyperlink" Target="https://shorturl.at/swZ04" TargetMode="External"/><Relationship Id="rId4" Type="http://schemas.openxmlformats.org/officeDocument/2006/relationships/video" Target="../media/media4.mp4"/><Relationship Id="rId9" Type="http://schemas.openxmlformats.org/officeDocument/2006/relationships/hyperlink" Target="https://shorturl.at/szCNP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7.mp4"/><Relationship Id="rId7" Type="http://schemas.openxmlformats.org/officeDocument/2006/relationships/image" Target="../media/image1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gif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7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2640953"/>
            <a:ext cx="5385816" cy="667512"/>
          </a:xfrm>
        </p:spPr>
        <p:txBody>
          <a:bodyPr/>
          <a:lstStyle/>
          <a:p>
            <a:r>
              <a:rPr lang="en-US" dirty="0"/>
              <a:t>NERDCORE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Bahnschrift"/>
                <a:cs typeface="Calibri"/>
              </a:rPr>
              <a:t>João Costa (x2)</a:t>
            </a:r>
          </a:p>
          <a:p>
            <a:r>
              <a:rPr lang="en-US" dirty="0">
                <a:latin typeface="Bahnschrift"/>
                <a:cs typeface="Calibri"/>
              </a:rPr>
              <a:t>Hugo Bugalho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670" y="3095244"/>
            <a:ext cx="4169664" cy="667512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TOPICS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Bahnschrift"/>
              </a:rPr>
              <a:t>What is Nerdcore?</a:t>
            </a:r>
          </a:p>
          <a:p>
            <a:r>
              <a:rPr lang="en-US" dirty="0">
                <a:latin typeface="Bahnschrift"/>
              </a:rPr>
              <a:t>Inspiration</a:t>
            </a:r>
          </a:p>
          <a:p>
            <a:r>
              <a:rPr lang="en-US" dirty="0">
                <a:latin typeface="Bahnschrift"/>
              </a:rPr>
              <a:t>Finally Coined!</a:t>
            </a:r>
          </a:p>
          <a:p>
            <a:r>
              <a:rPr lang="en-US" dirty="0">
                <a:latin typeface="Bahnschrift"/>
              </a:rPr>
              <a:t>We’re evolving…</a:t>
            </a:r>
          </a:p>
          <a:p>
            <a:r>
              <a:rPr lang="en-US" dirty="0">
                <a:latin typeface="Bahnschrift"/>
              </a:rPr>
              <a:t>Current state of the genre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817993"/>
            <a:ext cx="6720840" cy="768096"/>
          </a:xfrm>
        </p:spPr>
        <p:txBody>
          <a:bodyPr/>
          <a:lstStyle/>
          <a:p>
            <a:r>
              <a:rPr lang="en-US" dirty="0"/>
              <a:t>WHAT IS NERDCORE?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Bahnschrift"/>
              </a:rPr>
              <a:t>Nerdcore is a genre of hip hop music characterized by subject matter considered of interest to nerds and geeks.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INSPIRATION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B91F3-9CAF-4DD8-8021-BDE0D8869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4593614"/>
            <a:ext cx="6400800" cy="51206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Bahnschrift"/>
              </a:rPr>
              <a:t>Bring on the “Weird Al”!</a:t>
            </a:r>
          </a:p>
        </p:txBody>
      </p:sp>
      <p:pic>
        <p:nvPicPr>
          <p:cNvPr id="3" name="2023-01-08 13-30-02_HEVC">
            <a:hlinkClick r:id="" action="ppaction://media"/>
            <a:extLst>
              <a:ext uri="{FF2B5EF4-FFF2-40B4-BE49-F238E27FC236}">
                <a16:creationId xmlns:a16="http://schemas.microsoft.com/office/drawing/2014/main" id="{FCF61F00-1AEB-49C6-8DBE-8B4AD8C6C2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E7B1B-7623-45F2-9AEB-647763B36B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9276" y="4433166"/>
            <a:ext cx="7013448" cy="1627632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dirty="0">
                <a:latin typeface="Bahnschrift"/>
              </a:rPr>
              <a:t>“Nerdcore could rise up”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D8E0CE9-FF5D-4BAD-BF06-12BFD878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35156"/>
            <a:ext cx="6400800" cy="768096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FINALLY COINED!</a:t>
            </a:r>
          </a:p>
        </p:txBody>
      </p:sp>
      <p:pic>
        <p:nvPicPr>
          <p:cNvPr id="2" name="2023-01-08 13-34-02_HEVC">
            <a:hlinkClick r:id="" action="ppaction://media"/>
            <a:extLst>
              <a:ext uri="{FF2B5EF4-FFF2-40B4-BE49-F238E27FC236}">
                <a16:creationId xmlns:a16="http://schemas.microsoft.com/office/drawing/2014/main" id="{E6E75131-C53E-4BF9-86D6-E7CE6BBD2A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GODFATHERS OF NERDCORE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MC FRONTALOT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YTCRACKER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DUAL CORE​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8301B7-15C5-E184-096F-BF82F42163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OHM-I​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A9E9C64-6A4A-49FE-B8ED-74D88FBCED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E7C806A4-9167-48CB-BF2D-D5BB37B5D7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69B243C0-E4C4-41E6-8254-E86384B2817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/>
          <a:srcRect l="16568" r="16645"/>
          <a:stretch/>
        </p:blipFill>
        <p:spPr>
          <a:xfrm>
            <a:off x="6272748" y="2393215"/>
            <a:ext cx="2599965" cy="2596896"/>
          </a:xfrm>
        </p:spPr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F9E96232-E935-4951-8868-9D14C6D0E96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31" b="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EVOLVING…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1999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en-US" dirty="0"/>
              <a:t>2005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2006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/>
              <a:t>2012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en-US" dirty="0"/>
              <a:t>2014</a:t>
            </a:r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 descr="Timeline marker">
            <a:extLst>
              <a:ext uri="{FF2B5EF4-FFF2-40B4-BE49-F238E27FC236}">
                <a16:creationId xmlns:a16="http://schemas.microsoft.com/office/drawing/2014/main" id="{F2040969-B583-70C1-87C1-D19C7BB276E9}"/>
              </a:ext>
            </a:extLst>
          </p:cNvPr>
          <p:cNvSpPr/>
          <p:nvPr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 descr="Timeline marker">
            <a:extLst>
              <a:ext uri="{FF2B5EF4-FFF2-40B4-BE49-F238E27FC236}">
                <a16:creationId xmlns:a16="http://schemas.microsoft.com/office/drawing/2014/main" id="{916357F2-DD2F-AE73-F0FE-19F36A996C0A}"/>
              </a:ext>
            </a:extLst>
          </p:cNvPr>
          <p:cNvSpPr/>
          <p:nvPr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 descr="Timeline marker">
            <a:extLst>
              <a:ext uri="{FF2B5EF4-FFF2-40B4-BE49-F238E27FC236}">
                <a16:creationId xmlns:a16="http://schemas.microsoft.com/office/drawing/2014/main" id="{061F8191-7958-A3B6-D754-56FAB2742504}"/>
              </a:ext>
            </a:extLst>
          </p:cNvPr>
          <p:cNvSpPr/>
          <p:nvPr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 descr="Timeline marker">
            <a:extLst>
              <a:ext uri="{FF2B5EF4-FFF2-40B4-BE49-F238E27FC236}">
                <a16:creationId xmlns:a16="http://schemas.microsoft.com/office/drawing/2014/main" id="{FA6C0651-6CD9-1742-F030-13CC2F6DAC2F}"/>
              </a:ext>
            </a:extLst>
          </p:cNvPr>
          <p:cNvSpPr/>
          <p:nvPr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608576"/>
            <a:ext cx="1993392" cy="795528"/>
          </a:xfrm>
        </p:spPr>
        <p:txBody>
          <a:bodyPr/>
          <a:lstStyle/>
          <a:p>
            <a:pPr lvl="0"/>
            <a:r>
              <a:rPr lang="en-US" dirty="0">
                <a:latin typeface="Bahnschrift"/>
              </a:rPr>
              <a:t>Weird Al</a:t>
            </a:r>
          </a:p>
          <a:p>
            <a:pPr lvl="0"/>
            <a:r>
              <a:rPr lang="en-US" dirty="0">
                <a:latin typeface="Bahnschrift"/>
              </a:rPr>
              <a:t>“It’s all about the Pentiums”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608576"/>
            <a:ext cx="1993392" cy="795528"/>
          </a:xfrm>
        </p:spPr>
        <p:txBody>
          <a:bodyPr/>
          <a:lstStyle/>
          <a:p>
            <a:pPr lvl="0"/>
            <a:r>
              <a:rPr lang="en-US" dirty="0">
                <a:latin typeface="Bahnschrift"/>
              </a:rPr>
              <a:t>MC </a:t>
            </a:r>
            <a:r>
              <a:rPr lang="en-US" dirty="0" err="1">
                <a:latin typeface="Bahnschrift"/>
              </a:rPr>
              <a:t>Frontalot</a:t>
            </a:r>
            <a:endParaRPr lang="en-US">
              <a:latin typeface="Bahnschrift"/>
            </a:endParaRPr>
          </a:p>
          <a:p>
            <a:pPr lvl="0"/>
            <a:r>
              <a:rPr lang="en-US" dirty="0">
                <a:latin typeface="Bahnschrift"/>
              </a:rPr>
              <a:t>“Nerdcore Rising”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616057"/>
            <a:ext cx="1993392" cy="795528"/>
          </a:xfrm>
        </p:spPr>
        <p:txBody>
          <a:bodyPr/>
          <a:lstStyle/>
          <a:p>
            <a:pPr lvl="0"/>
            <a:r>
              <a:rPr lang="en-US" dirty="0">
                <a:latin typeface="Bahnschrift"/>
              </a:rPr>
              <a:t>Jonathan Coulton</a:t>
            </a:r>
            <a:endParaRPr lang="en-US">
              <a:latin typeface="Bahnschrift"/>
            </a:endParaRPr>
          </a:p>
          <a:p>
            <a:pPr lvl="0"/>
            <a:r>
              <a:rPr lang="en-US" dirty="0">
                <a:latin typeface="Bahnschrif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“Code Monkey”</a:t>
            </a:r>
            <a:endParaRPr lang="en-US">
              <a:latin typeface="Bahnschrift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608576"/>
            <a:ext cx="1993392" cy="795528"/>
          </a:xfrm>
        </p:spPr>
        <p:txBody>
          <a:bodyPr/>
          <a:lstStyle/>
          <a:p>
            <a:pPr lvl="0"/>
            <a:r>
              <a:rPr lang="en-US" dirty="0">
                <a:latin typeface="Bahnschrift"/>
              </a:rPr>
              <a:t>Dual Core</a:t>
            </a:r>
          </a:p>
          <a:p>
            <a:pPr lvl="0"/>
            <a:r>
              <a:rPr lang="en-US" dirty="0">
                <a:latin typeface="Bahnschrif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“All the Things”</a:t>
            </a:r>
            <a:endParaRPr lang="en-US">
              <a:latin typeface="Bahnschrift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615226"/>
            <a:ext cx="1993392" cy="795528"/>
          </a:xfrm>
        </p:spPr>
        <p:txBody>
          <a:bodyPr/>
          <a:lstStyle/>
          <a:p>
            <a:pPr lvl="0"/>
            <a:r>
              <a:rPr lang="en-US" dirty="0" err="1">
                <a:latin typeface="Bahnschrift"/>
              </a:rPr>
              <a:t>YTCracker</a:t>
            </a:r>
            <a:endParaRPr lang="en-US">
              <a:latin typeface="Bahnschrift"/>
            </a:endParaRPr>
          </a:p>
          <a:p>
            <a:pPr lvl="0"/>
            <a:r>
              <a:rPr lang="en-US" dirty="0">
                <a:latin typeface="Bahnschrif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“System Failed”</a:t>
            </a:r>
            <a:endParaRPr lang="en-US">
              <a:latin typeface="Bahnschrift"/>
            </a:endParaRPr>
          </a:p>
        </p:txBody>
      </p:sp>
      <p:pic>
        <p:nvPicPr>
          <p:cNvPr id="2" name="2023-01-08 13-36-28_HEVC">
            <a:hlinkClick r:id="" action="ppaction://media"/>
            <a:extLst>
              <a:ext uri="{FF2B5EF4-FFF2-40B4-BE49-F238E27FC236}">
                <a16:creationId xmlns:a16="http://schemas.microsoft.com/office/drawing/2014/main" id="{74C0EEB9-D402-4FAB-A298-0B4BEDEBD4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2023-01-08 13-37-36_HEVC">
            <a:hlinkClick r:id="" action="ppaction://media"/>
            <a:extLst>
              <a:ext uri="{FF2B5EF4-FFF2-40B4-BE49-F238E27FC236}">
                <a16:creationId xmlns:a16="http://schemas.microsoft.com/office/drawing/2014/main" id="{E45113CC-7D53-42C2-80B9-FFD193222B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-1"/>
            <a:ext cx="12192002" cy="6858000"/>
          </a:xfrm>
          <a:prstGeom prst="rect">
            <a:avLst/>
          </a:prstGeom>
        </p:spPr>
      </p:pic>
      <p:pic>
        <p:nvPicPr>
          <p:cNvPr id="4" name="2023-01-08 13-39-07_HEVC">
            <a:hlinkClick r:id="" action="ppaction://media"/>
            <a:extLst>
              <a:ext uri="{FF2B5EF4-FFF2-40B4-BE49-F238E27FC236}">
                <a16:creationId xmlns:a16="http://schemas.microsoft.com/office/drawing/2014/main" id="{BF3BAD12-EA97-449C-9097-F914DC1887E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02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4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640" y="1406144"/>
            <a:ext cx="8165592" cy="768096"/>
          </a:xfrm>
        </p:spPr>
        <p:txBody>
          <a:bodyPr/>
          <a:lstStyle/>
          <a:p>
            <a:r>
              <a:rPr lang="en-US" dirty="0"/>
              <a:t>CURRENT STATE OF THE GENRE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C39DD0-CD86-2929-7808-58D17FC2C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517" y="2877312"/>
            <a:ext cx="3822192" cy="411480"/>
          </a:xfrm>
        </p:spPr>
        <p:txBody>
          <a:bodyPr/>
          <a:lstStyle/>
          <a:p>
            <a:r>
              <a:rPr lang="en-US" dirty="0"/>
              <a:t>THIS IS NERDCORE?!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CA512B2-1AE2-42C0-B8FD-550B5C1090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rcRect l="10000" r="10000"/>
          <a:stretch/>
        </p:blipFill>
        <p:spPr>
          <a:xfrm>
            <a:off x="6189567" y="3834014"/>
            <a:ext cx="3741737" cy="2217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2023-01-08 13-41-03_HEVC">
            <a:hlinkClick r:id="" action="ppaction://media"/>
            <a:extLst>
              <a:ext uri="{FF2B5EF4-FFF2-40B4-BE49-F238E27FC236}">
                <a16:creationId xmlns:a16="http://schemas.microsoft.com/office/drawing/2014/main" id="{1C25FE78-7FA3-47B0-8BE2-40F0422B77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2023-01-08 13-43-06_HEVC">
            <a:hlinkClick r:id="" action="ppaction://media"/>
            <a:extLst>
              <a:ext uri="{FF2B5EF4-FFF2-40B4-BE49-F238E27FC236}">
                <a16:creationId xmlns:a16="http://schemas.microsoft.com/office/drawing/2014/main" id="{4E7E7AE0-56CE-4E3F-A6FB-912C5BAA6F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2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0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60" y="2737935"/>
            <a:ext cx="5879592" cy="2700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Bahnschrift"/>
              </a:rPr>
              <a:t>Nerdcore do be </a:t>
            </a:r>
            <a:r>
              <a:rPr lang="en-US" dirty="0" err="1">
                <a:latin typeface="Bahnschrift"/>
              </a:rPr>
              <a:t>slappin</a:t>
            </a:r>
            <a:r>
              <a:rPr lang="en-US" dirty="0">
                <a:latin typeface="Bahnschrift"/>
              </a:rPr>
              <a:t> </a:t>
            </a:r>
            <a:r>
              <a:rPr lang="en-US" dirty="0" err="1">
                <a:latin typeface="Bahnschrift"/>
              </a:rPr>
              <a:t>tho</a:t>
            </a:r>
            <a:r>
              <a:rPr lang="en-US" dirty="0">
                <a:latin typeface="Bahnschrif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{C514DEBF-EC4C-4907-8092-1433C413DB26}tf78438558_win32</Template>
  <TotalTime>182</TotalTime>
  <Words>140</Words>
  <Application>Microsoft Office PowerPoint</Application>
  <PresentationFormat>Widescreen</PresentationFormat>
  <Paragraphs>41</Paragraphs>
  <Slides>10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Bahnschrift</vt:lpstr>
      <vt:lpstr>Calibri</vt:lpstr>
      <vt:lpstr>Sabon Next LT</vt:lpstr>
      <vt:lpstr>Office Theme</vt:lpstr>
      <vt:lpstr>NERDCORE </vt:lpstr>
      <vt:lpstr>TOPICS</vt:lpstr>
      <vt:lpstr>WHAT IS NERDCORE?</vt:lpstr>
      <vt:lpstr>INSPIRATION</vt:lpstr>
      <vt:lpstr>FINALLY COINED!</vt:lpstr>
      <vt:lpstr>GODFATHERS OF NERDCORE</vt:lpstr>
      <vt:lpstr>WE’RE EVOLVING…</vt:lpstr>
      <vt:lpstr>CURRENT STATE OF THE GENRE </vt:lpstr>
      <vt:lpstr>FINAL Thoughts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NERDCORE</dc:title>
  <dc:subject/>
  <dc:creator>-</dc:creator>
  <cp:lastModifiedBy>-</cp:lastModifiedBy>
  <cp:revision>29</cp:revision>
  <dcterms:created xsi:type="dcterms:W3CDTF">2022-12-29T02:10:51Z</dcterms:created>
  <dcterms:modified xsi:type="dcterms:W3CDTF">2023-01-11T11:39:55Z</dcterms:modified>
</cp:coreProperties>
</file>